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70" r:id="rId3"/>
    <p:sldId id="256" r:id="rId4"/>
    <p:sldId id="257" r:id="rId5"/>
    <p:sldId id="258" r:id="rId6"/>
    <p:sldId id="259" r:id="rId7"/>
    <p:sldId id="260" r:id="rId8"/>
    <p:sldId id="262" r:id="rId9"/>
    <p:sldId id="283" r:id="rId10"/>
    <p:sldId id="284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9" autoAdjust="0"/>
  </p:normalViewPr>
  <p:slideViewPr>
    <p:cSldViewPr showGuides="1">
      <p:cViewPr varScale="1">
        <p:scale>
          <a:sx n="69" d="100"/>
          <a:sy n="69" d="100"/>
        </p:scale>
        <p:origin x="-75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6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5F9DEC7E-750E-4F5D-8DEE-8D3FCD9D2FE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518"/>
            <a:ext cx="2945659" cy="49870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6" y="9429518"/>
            <a:ext cx="2945659" cy="49870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FEF8AEC8-EA74-45EE-9682-4C977FDC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8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580BBF48-EEFC-4F69-B4E2-A621B0FE69C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518"/>
            <a:ext cx="2945659" cy="49870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29518"/>
            <a:ext cx="2945659" cy="49870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1D6CFD4F-06C2-4BCF-A009-E4ABD10F2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CFD4F-06C2-4BCF-A009-E4ABD10F2B0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Segoe UI" panose="020B0502040204020203"/>
                <a:cs typeface="Segoe UI" panose="020B05020402040202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Segoe UI" panose="020B0502040204020203"/>
                <a:cs typeface="Segoe UI" panose="020B05020402040202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Segoe UI" panose="020B0502040204020203"/>
                <a:cs typeface="Segoe UI" panose="020B05020402040202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5552" y="249936"/>
            <a:ext cx="364235" cy="457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600688" y="249936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11073" y="0"/>
                </a:moveTo>
                <a:lnTo>
                  <a:pt x="162672" y="5573"/>
                </a:lnTo>
                <a:lnTo>
                  <a:pt x="118243" y="21451"/>
                </a:lnTo>
                <a:lnTo>
                  <a:pt x="79052" y="46366"/>
                </a:lnTo>
                <a:lnTo>
                  <a:pt x="46366" y="79052"/>
                </a:lnTo>
                <a:lnTo>
                  <a:pt x="21451" y="118243"/>
                </a:lnTo>
                <a:lnTo>
                  <a:pt x="5573" y="162672"/>
                </a:lnTo>
                <a:lnTo>
                  <a:pt x="0" y="211074"/>
                </a:lnTo>
                <a:lnTo>
                  <a:pt x="5573" y="259475"/>
                </a:lnTo>
                <a:lnTo>
                  <a:pt x="21451" y="303904"/>
                </a:lnTo>
                <a:lnTo>
                  <a:pt x="46366" y="343095"/>
                </a:lnTo>
                <a:lnTo>
                  <a:pt x="79052" y="375781"/>
                </a:lnTo>
                <a:lnTo>
                  <a:pt x="118243" y="400696"/>
                </a:lnTo>
                <a:lnTo>
                  <a:pt x="162672" y="416574"/>
                </a:lnTo>
                <a:lnTo>
                  <a:pt x="211073" y="422148"/>
                </a:lnTo>
                <a:lnTo>
                  <a:pt x="259475" y="416574"/>
                </a:lnTo>
                <a:lnTo>
                  <a:pt x="303904" y="400696"/>
                </a:lnTo>
                <a:lnTo>
                  <a:pt x="343095" y="375781"/>
                </a:lnTo>
                <a:lnTo>
                  <a:pt x="375781" y="343095"/>
                </a:lnTo>
                <a:lnTo>
                  <a:pt x="400696" y="303904"/>
                </a:lnTo>
                <a:lnTo>
                  <a:pt x="416574" y="259475"/>
                </a:lnTo>
                <a:lnTo>
                  <a:pt x="422147" y="211074"/>
                </a:lnTo>
                <a:lnTo>
                  <a:pt x="416574" y="162672"/>
                </a:lnTo>
                <a:lnTo>
                  <a:pt x="400696" y="118243"/>
                </a:lnTo>
                <a:lnTo>
                  <a:pt x="375781" y="79052"/>
                </a:lnTo>
                <a:lnTo>
                  <a:pt x="343095" y="46366"/>
                </a:lnTo>
                <a:lnTo>
                  <a:pt x="303904" y="21451"/>
                </a:lnTo>
                <a:lnTo>
                  <a:pt x="259475" y="5573"/>
                </a:lnTo>
                <a:lnTo>
                  <a:pt x="21107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7605" y="371094"/>
            <a:ext cx="3904615" cy="42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Segoe UI" panose="020B0502040204020203"/>
                <a:cs typeface="Segoe UI" panose="020B05020402040202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9174" y="1323085"/>
            <a:ext cx="7613650" cy="4126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15228"/>
          <a:stretch>
            <a:fillRect/>
          </a:stretch>
        </p:blipFill>
        <p:spPr>
          <a:xfrm>
            <a:off x="5660136" y="3176"/>
            <a:ext cx="7692568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075688" y="541019"/>
            <a:ext cx="1508760" cy="1453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84264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5688" y="541019"/>
            <a:ext cx="1508760" cy="1453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802" y="3031490"/>
            <a:ext cx="492823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200" spc="-5" dirty="0"/>
              <a:t>HƯỚNG DẪN PHHS NỘP HỒ SƠ TRỰC TUYẾN</a:t>
            </a: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25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PHHS ĐIỀN MÃ ĐỊNH DANH ĐỂ ĐIỀN NHANH DỮ LIỆU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93" y="584454"/>
            <a:ext cx="9593014" cy="5163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868135"/>
            <a:ext cx="1181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CSDL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vnEdu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an chưa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lấy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HỒ SƠ ĐỂ NỘP CHO TRƯỜNG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6080"/>
            <a:ext cx="12192000" cy="54963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HỒ SƠ ĐỂ NỘP CHO TRƯỜNG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891001"/>
            <a:ext cx="12192000" cy="6189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HỒ SƠ ĐỂ NỘP CHO TRƯỜNG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319"/>
            <a:ext cx="12192000" cy="47373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HỒ SƠ ĐỂ NỘP CHO TRƯỜNG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538"/>
            <a:ext cx="12192000" cy="56540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HỒ SƠ ĐỂ NỘP CHO TRƯỜNG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412"/>
            <a:ext cx="12192000" cy="5377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HỒ SƠ ĐỂ NỘP CHO TRƯỜNG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27"/>
            <a:ext cx="12192000" cy="54297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CẬP ĐỊA CHỈ: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https://tiengiang.tsdc.vnedu.vn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0"/>
            <a:ext cx="12087226" cy="55343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694"/>
            <a:ext cx="12192000" cy="4944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TÀI KHOẢN ĐỂ NỘP HỒ SƠ TUYỂN SINH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694"/>
            <a:ext cx="12192000" cy="49446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 TÀI KHOẢN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7753"/>
            <a:ext cx="12192000" cy="55926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258"/>
            <a:ext cx="12192000" cy="57354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HỒ SƠ ĐỂ NỘP CHO TRƯỜNG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1462"/>
            <a:ext cx="12192000" cy="24550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HỒ SƠ ĐỂ NỘP CHO TRƯỜNG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6486" y="4572000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</a:p>
          <a:p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</a:t>
            </a: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474" r="31398"/>
          <a:stretch>
            <a:fillRect/>
          </a:stretch>
        </p:blipFill>
        <p:spPr>
          <a:xfrm>
            <a:off x="1676400" y="818596"/>
            <a:ext cx="3904616" cy="3429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986" y="1425682"/>
            <a:ext cx="3115110" cy="2829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5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PHHS ĐIỀN MÃ ĐỊNH DANH ĐỂ ĐIỀN NHANH DỮ LIỆU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7" y="873532"/>
            <a:ext cx="10964805" cy="5553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193</Words>
  <Application>Microsoft Office PowerPoint</Application>
  <PresentationFormat>Custom</PresentationFormat>
  <Paragraphs>51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HƯỚNG DẪN PHHS NỘP HỒ SƠ TRỰC TUYẾN</vt:lpstr>
      <vt:lpstr>v</vt:lpstr>
      <vt:lpstr>v</vt:lpstr>
      <vt:lpstr>PowerPoint Presentation</vt:lpstr>
      <vt:lpstr>v</vt:lpstr>
      <vt:lpstr>v</vt:lpstr>
      <vt:lpstr>v</vt:lpstr>
      <vt:lpstr>v</vt:lpstr>
      <vt:lpstr>v</vt:lpstr>
      <vt:lpstr>v</vt:lpstr>
      <vt:lpstr>v</vt:lpstr>
      <vt:lpstr>v</vt:lpstr>
      <vt:lpstr>v</vt:lpstr>
      <vt:lpstr>v</vt:lpstr>
      <vt:lpstr>v</vt:lpstr>
      <vt:lpstr>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Vo Tuan</dc:creator>
  <cp:lastModifiedBy>Admin</cp:lastModifiedBy>
  <cp:revision>243</cp:revision>
  <cp:lastPrinted>2021-06-21T02:52:00Z</cp:lastPrinted>
  <dcterms:created xsi:type="dcterms:W3CDTF">2021-06-07T16:28:00Z</dcterms:created>
  <dcterms:modified xsi:type="dcterms:W3CDTF">2024-06-10T04:04:40Z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2021-03-31T07:00:00Z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2021-06-07T07:00:00Z</vt:filetime>
  </property>
  <property fmtid="{D5CDD505-2E9C-101B-9397-08002B2CF9AE}" pid="5" name="ICV">
    <vt:lpwstr>BE4FCD6DD7A94B95BB19F9E9926C7EB5_13</vt:lpwstr>
  </property>
  <property fmtid="{D5CDD505-2E9C-101B-9397-08002B2CF9AE}" pid="6" name="KSOProductBuildVer">
    <vt:lpwstr>1033-12.2.0.16909</vt:lpwstr>
  </property>
</Properties>
</file>